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2" r:id="rId7"/>
  </p:sldIdLst>
  <p:sldSz cx="6858000" cy="9906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5" autoAdjust="0"/>
    <p:restoredTop sz="94660"/>
  </p:normalViewPr>
  <p:slideViewPr>
    <p:cSldViewPr snapToGrid="0">
      <p:cViewPr>
        <p:scale>
          <a:sx n="100" d="100"/>
          <a:sy n="100" d="100"/>
        </p:scale>
        <p:origin x="888" y="-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8456A6-AFB8-410F-BBBB-A7E09E97A36D}" type="datetimeFigureOut">
              <a:rPr kumimoji="1" lang="ja-JP" altLang="en-US" smtClean="0"/>
              <a:t>2021/5/20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3D761F-7C78-4D4F-B7B9-E582F86ED9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48565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5F3E8C-78DC-492A-AA8A-601BD6199836}" type="datetimeFigureOut">
              <a:rPr kumimoji="1" lang="ja-JP" altLang="en-US" smtClean="0"/>
              <a:t>2021/5/20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EC46EE-7D64-4D1C-A9DB-E373B6CDCB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6148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EC46EE-7D64-4D1C-A9DB-E373B6CDCBA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6620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633B0-A72A-4C51-B22A-5949F4F36B0E}" type="datetime1">
              <a:rPr kumimoji="1" lang="ja-JP" altLang="en-US" smtClean="0"/>
              <a:t>2021/5/20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/>
              <a:t>第</a:t>
            </a:r>
            <a:r>
              <a:rPr kumimoji="1" lang="en-US" altLang="zh-TW"/>
              <a:t>16</a:t>
            </a:r>
            <a:r>
              <a:rPr kumimoji="1" lang="zh-TW" altLang="en-US"/>
              <a:t>回</a:t>
            </a:r>
            <a:r>
              <a:rPr kumimoji="1" lang="en-US" altLang="zh-TW"/>
              <a:t>JFMA</a:t>
            </a:r>
            <a:r>
              <a:rPr kumimoji="1" lang="zh-TW" altLang="en-US"/>
              <a:t>賞（優秀ﾌｧｼﾘﾃｨﾏﾈｼﾞﾒﾝﾄ賞）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4724-C42A-410B-9489-42ED127F95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3864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2A4B1-3E38-4426-A1E1-E3010F7E506A}" type="datetime1">
              <a:rPr kumimoji="1" lang="ja-JP" altLang="en-US" smtClean="0"/>
              <a:t>2021/5/20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/>
              <a:t>第</a:t>
            </a:r>
            <a:r>
              <a:rPr kumimoji="1" lang="en-US" altLang="zh-TW"/>
              <a:t>16</a:t>
            </a:r>
            <a:r>
              <a:rPr kumimoji="1" lang="zh-TW" altLang="en-US"/>
              <a:t>回</a:t>
            </a:r>
            <a:r>
              <a:rPr kumimoji="1" lang="en-US" altLang="zh-TW"/>
              <a:t>JFMA</a:t>
            </a:r>
            <a:r>
              <a:rPr kumimoji="1" lang="zh-TW" altLang="en-US"/>
              <a:t>賞（優秀ﾌｧｼﾘﾃｨﾏﾈｼﾞﾒﾝﾄ賞）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4724-C42A-410B-9489-42ED127F95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0087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ED603-EFD3-4D9B-AC97-C28D1D67CC88}" type="datetime1">
              <a:rPr kumimoji="1" lang="ja-JP" altLang="en-US" smtClean="0"/>
              <a:t>2021/5/20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/>
              <a:t>第</a:t>
            </a:r>
            <a:r>
              <a:rPr kumimoji="1" lang="en-US" altLang="zh-TW"/>
              <a:t>16</a:t>
            </a:r>
            <a:r>
              <a:rPr kumimoji="1" lang="zh-TW" altLang="en-US"/>
              <a:t>回</a:t>
            </a:r>
            <a:r>
              <a:rPr kumimoji="1" lang="en-US" altLang="zh-TW"/>
              <a:t>JFMA</a:t>
            </a:r>
            <a:r>
              <a:rPr kumimoji="1" lang="zh-TW" altLang="en-US"/>
              <a:t>賞（優秀ﾌｧｼﾘﾃｨﾏﾈｼﾞﾒﾝﾄ賞）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4724-C42A-410B-9489-42ED127F95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9184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DBF76-DD79-47C1-91D1-0C5A853CB9DF}" type="datetime1">
              <a:rPr kumimoji="1" lang="ja-JP" altLang="en-US" smtClean="0"/>
              <a:t>2021/5/20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/>
              <a:t>第</a:t>
            </a:r>
            <a:r>
              <a:rPr kumimoji="1" lang="en-US" altLang="zh-TW"/>
              <a:t>16</a:t>
            </a:r>
            <a:r>
              <a:rPr kumimoji="1" lang="zh-TW" altLang="en-US"/>
              <a:t>回</a:t>
            </a:r>
            <a:r>
              <a:rPr kumimoji="1" lang="en-US" altLang="zh-TW"/>
              <a:t>JFMA</a:t>
            </a:r>
            <a:r>
              <a:rPr kumimoji="1" lang="zh-TW" altLang="en-US"/>
              <a:t>賞（優秀ﾌｧｼﾘﾃｨﾏﾈｼﾞﾒﾝﾄ賞）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4724-C42A-410B-9489-42ED127F95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9293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0FDB7-C049-4F15-B357-D99BA1C19151}" type="datetime1">
              <a:rPr kumimoji="1" lang="ja-JP" altLang="en-US" smtClean="0"/>
              <a:t>2021/5/20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/>
              <a:t>第</a:t>
            </a:r>
            <a:r>
              <a:rPr kumimoji="1" lang="en-US" altLang="zh-TW"/>
              <a:t>16</a:t>
            </a:r>
            <a:r>
              <a:rPr kumimoji="1" lang="zh-TW" altLang="en-US"/>
              <a:t>回</a:t>
            </a:r>
            <a:r>
              <a:rPr kumimoji="1" lang="en-US" altLang="zh-TW"/>
              <a:t>JFMA</a:t>
            </a:r>
            <a:r>
              <a:rPr kumimoji="1" lang="zh-TW" altLang="en-US"/>
              <a:t>賞（優秀ﾌｧｼﾘﾃｨﾏﾈｼﾞﾒﾝﾄ賞）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4724-C42A-410B-9489-42ED127F95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6205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C3A3C-A5F2-4965-9D82-0638B19F9600}" type="datetime1">
              <a:rPr kumimoji="1" lang="ja-JP" altLang="en-US" smtClean="0"/>
              <a:t>2021/5/20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/>
              <a:t>第</a:t>
            </a:r>
            <a:r>
              <a:rPr kumimoji="1" lang="en-US" altLang="zh-TW"/>
              <a:t>16</a:t>
            </a:r>
            <a:r>
              <a:rPr kumimoji="1" lang="zh-TW" altLang="en-US"/>
              <a:t>回</a:t>
            </a:r>
            <a:r>
              <a:rPr kumimoji="1" lang="en-US" altLang="zh-TW"/>
              <a:t>JFMA</a:t>
            </a:r>
            <a:r>
              <a:rPr kumimoji="1" lang="zh-TW" altLang="en-US"/>
              <a:t>賞（優秀ﾌｧｼﾘﾃｨﾏﾈｼﾞﾒﾝﾄ賞）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4724-C42A-410B-9489-42ED127F95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2843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E67C1-E8B0-4F8E-857E-2FEAFFBAA45C}" type="datetime1">
              <a:rPr kumimoji="1" lang="ja-JP" altLang="en-US" smtClean="0"/>
              <a:t>2021/5/20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/>
              <a:t>第</a:t>
            </a:r>
            <a:r>
              <a:rPr kumimoji="1" lang="en-US" altLang="zh-TW"/>
              <a:t>16</a:t>
            </a:r>
            <a:r>
              <a:rPr kumimoji="1" lang="zh-TW" altLang="en-US"/>
              <a:t>回</a:t>
            </a:r>
            <a:r>
              <a:rPr kumimoji="1" lang="en-US" altLang="zh-TW"/>
              <a:t>JFMA</a:t>
            </a:r>
            <a:r>
              <a:rPr kumimoji="1" lang="zh-TW" altLang="en-US"/>
              <a:t>賞（優秀ﾌｧｼﾘﾃｨﾏﾈｼﾞﾒﾝﾄ賞）</a:t>
            </a:r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4724-C42A-410B-9489-42ED127F95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2196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D9B4A-135F-44C9-B09B-7841DF5FDD2F}" type="datetime1">
              <a:rPr kumimoji="1" lang="ja-JP" altLang="en-US" smtClean="0"/>
              <a:t>2021/5/20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/>
              <a:t>第</a:t>
            </a:r>
            <a:r>
              <a:rPr kumimoji="1" lang="en-US" altLang="zh-TW"/>
              <a:t>16</a:t>
            </a:r>
            <a:r>
              <a:rPr kumimoji="1" lang="zh-TW" altLang="en-US"/>
              <a:t>回</a:t>
            </a:r>
            <a:r>
              <a:rPr kumimoji="1" lang="en-US" altLang="zh-TW"/>
              <a:t>JFMA</a:t>
            </a:r>
            <a:r>
              <a:rPr kumimoji="1" lang="zh-TW" altLang="en-US"/>
              <a:t>賞（優秀ﾌｧｼﾘﾃｨﾏﾈｼﾞﾒﾝﾄ賞）</a:t>
            </a:r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4724-C42A-410B-9489-42ED127F95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2385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049DD-3731-480A-BBCD-0F9DEC84F073}" type="datetime1">
              <a:rPr kumimoji="1" lang="ja-JP" altLang="en-US" smtClean="0"/>
              <a:t>2021/5/20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/>
              <a:t>第</a:t>
            </a:r>
            <a:r>
              <a:rPr kumimoji="1" lang="en-US" altLang="zh-TW"/>
              <a:t>16</a:t>
            </a:r>
            <a:r>
              <a:rPr kumimoji="1" lang="zh-TW" altLang="en-US"/>
              <a:t>回</a:t>
            </a:r>
            <a:r>
              <a:rPr kumimoji="1" lang="en-US" altLang="zh-TW"/>
              <a:t>JFMA</a:t>
            </a:r>
            <a:r>
              <a:rPr kumimoji="1" lang="zh-TW" altLang="en-US"/>
              <a:t>賞（優秀ﾌｧｼﾘﾃｨﾏﾈｼﾞﾒﾝﾄ賞）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4724-C42A-410B-9489-42ED127F95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6036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7BC1D-1F45-44A7-815C-F416B8A5D2DB}" type="datetime1">
              <a:rPr kumimoji="1" lang="ja-JP" altLang="en-US" smtClean="0"/>
              <a:t>2021/5/20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/>
              <a:t>第</a:t>
            </a:r>
            <a:r>
              <a:rPr kumimoji="1" lang="en-US" altLang="zh-TW"/>
              <a:t>16</a:t>
            </a:r>
            <a:r>
              <a:rPr kumimoji="1" lang="zh-TW" altLang="en-US"/>
              <a:t>回</a:t>
            </a:r>
            <a:r>
              <a:rPr kumimoji="1" lang="en-US" altLang="zh-TW"/>
              <a:t>JFMA</a:t>
            </a:r>
            <a:r>
              <a:rPr kumimoji="1" lang="zh-TW" altLang="en-US"/>
              <a:t>賞（優秀ﾌｧｼﾘﾃｨﾏﾈｼﾞﾒﾝﾄ賞）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4724-C42A-410B-9489-42ED127F95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9131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8DA1E-46F7-4D3D-AE9C-890E0E1BED4C}" type="datetime1">
              <a:rPr kumimoji="1" lang="ja-JP" altLang="en-US" smtClean="0"/>
              <a:t>2021/5/20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/>
              <a:t>第</a:t>
            </a:r>
            <a:r>
              <a:rPr kumimoji="1" lang="en-US" altLang="zh-TW"/>
              <a:t>16</a:t>
            </a:r>
            <a:r>
              <a:rPr kumimoji="1" lang="zh-TW" altLang="en-US"/>
              <a:t>回</a:t>
            </a:r>
            <a:r>
              <a:rPr kumimoji="1" lang="en-US" altLang="zh-TW"/>
              <a:t>JFMA</a:t>
            </a:r>
            <a:r>
              <a:rPr kumimoji="1" lang="zh-TW" altLang="en-US"/>
              <a:t>賞（優秀ﾌｧｼﾘﾃｨﾏﾈｼﾞﾒﾝﾄ賞）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4724-C42A-410B-9489-42ED127F95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9411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B283DD-7458-4629-8C2E-FE3BADCA540C}" type="datetime1">
              <a:rPr kumimoji="1" lang="ja-JP" altLang="en-US" smtClean="0"/>
              <a:t>2021/5/20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zh-TW" altLang="en-US"/>
              <a:t>第</a:t>
            </a:r>
            <a:r>
              <a:rPr kumimoji="1" lang="en-US" altLang="zh-TW"/>
              <a:t>16</a:t>
            </a:r>
            <a:r>
              <a:rPr kumimoji="1" lang="zh-TW" altLang="en-US"/>
              <a:t>回</a:t>
            </a:r>
            <a:r>
              <a:rPr kumimoji="1" lang="en-US" altLang="zh-TW"/>
              <a:t>JFMA</a:t>
            </a:r>
            <a:r>
              <a:rPr kumimoji="1" lang="zh-TW" altLang="en-US"/>
              <a:t>賞（優秀ﾌｧｼﾘﾃｨﾏﾈｼﾞﾒﾝﾄ賞）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34724-C42A-410B-9489-42ED127F95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496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/>
          <p:cNvSpPr txBox="1"/>
          <p:nvPr/>
        </p:nvSpPr>
        <p:spPr>
          <a:xfrm>
            <a:off x="1888761" y="1321896"/>
            <a:ext cx="30412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ja-JP" sz="3600" spc="-3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第</a:t>
            </a:r>
            <a:r>
              <a:rPr lang="en-US" altLang="ja-JP" sz="3600" spc="-3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16</a:t>
            </a:r>
            <a:r>
              <a:rPr lang="ja-JP" altLang="ja-JP" sz="3600" spc="-3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回 （</a:t>
            </a:r>
            <a:r>
              <a:rPr lang="en-US" altLang="ja-JP" sz="3600" spc="-3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2022</a:t>
            </a:r>
            <a:r>
              <a:rPr lang="ja-JP" altLang="ja-JP" sz="3600" spc="-3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）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1797784" y="5025355"/>
            <a:ext cx="326243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〈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応募書類及び追加資料</a:t>
            </a:r>
            <a:r>
              <a:rPr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〉</a:t>
            </a:r>
            <a:endParaRPr lang="ja-JP" altLang="en-US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524786" y="5579991"/>
            <a:ext cx="6012637" cy="2961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0430">
              <a:lnSpc>
                <a:spcPts val="1800"/>
              </a:lnSpc>
            </a:pPr>
            <a:r>
              <a:rPr lang="ja-JP" altLang="ja-JP" sz="1200" spc="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■</a:t>
            </a:r>
            <a:r>
              <a:rPr lang="ja-JP" altLang="ja-JP" sz="1050" spc="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応募書類</a:t>
            </a:r>
            <a:endParaRPr lang="ja-JP" altLang="ja-JP" sz="1200" spc="-9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indent="1169670">
              <a:lnSpc>
                <a:spcPts val="1600"/>
              </a:lnSpc>
              <a:spcAft>
                <a:spcPts val="0"/>
              </a:spcAft>
              <a:tabLst>
                <a:tab pos="4410710" algn="l"/>
              </a:tabLst>
            </a:pPr>
            <a:r>
              <a:rPr lang="ja-JP" altLang="ja-JP" sz="1050" spc="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１．応募プロフィール　</a:t>
            </a:r>
            <a:r>
              <a:rPr lang="en-US" altLang="ja-JP" sz="1050" spc="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	</a:t>
            </a:r>
            <a:r>
              <a:rPr lang="ja-JP" altLang="ja-JP" sz="1050" spc="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〔書式１〕</a:t>
            </a:r>
            <a:endParaRPr lang="ja-JP" altLang="ja-JP" sz="1200" spc="-9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indent="1169670">
              <a:lnSpc>
                <a:spcPts val="1600"/>
              </a:lnSpc>
              <a:spcAft>
                <a:spcPts val="0"/>
              </a:spcAft>
              <a:tabLst>
                <a:tab pos="4410710" algn="l"/>
              </a:tabLst>
            </a:pPr>
            <a:r>
              <a:rPr lang="en-US" altLang="ja-JP" sz="1050" spc="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 </a:t>
            </a:r>
            <a:endParaRPr lang="ja-JP" altLang="ja-JP" sz="1200" spc="-9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indent="1169670">
              <a:lnSpc>
                <a:spcPts val="1600"/>
              </a:lnSpc>
              <a:spcAft>
                <a:spcPts val="0"/>
              </a:spcAft>
              <a:tabLst>
                <a:tab pos="4410710" algn="l"/>
              </a:tabLst>
            </a:pPr>
            <a:r>
              <a:rPr lang="ja-JP" altLang="ja-JP" sz="1050" spc="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２．</a:t>
            </a:r>
            <a:r>
              <a:rPr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功績（業績、論文、出版、その他の活動）</a:t>
            </a:r>
            <a:r>
              <a:rPr lang="ja-JP" altLang="ja-JP" sz="1050" spc="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の概要</a:t>
            </a:r>
            <a:r>
              <a:rPr lang="en-US" altLang="ja-JP" sz="1050" spc="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 </a:t>
            </a:r>
            <a:r>
              <a:rPr lang="ja-JP" altLang="ja-JP" sz="1050" spc="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〔書式２〕</a:t>
            </a:r>
            <a:endParaRPr lang="ja-JP" altLang="ja-JP" sz="1200" spc="-9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indent="1169670">
              <a:lnSpc>
                <a:spcPts val="1600"/>
              </a:lnSpc>
              <a:spcAft>
                <a:spcPts val="0"/>
              </a:spcAft>
              <a:tabLst>
                <a:tab pos="4410710" algn="l"/>
              </a:tabLst>
            </a:pPr>
            <a:r>
              <a:rPr lang="en-US" altLang="ja-JP" sz="1050" spc="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 </a:t>
            </a:r>
            <a:endParaRPr lang="ja-JP" altLang="ja-JP" sz="1200" spc="-9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indent="1169670">
              <a:lnSpc>
                <a:spcPts val="1600"/>
              </a:lnSpc>
              <a:spcAft>
                <a:spcPts val="0"/>
              </a:spcAft>
              <a:tabLst>
                <a:tab pos="4410710" algn="l"/>
              </a:tabLst>
            </a:pPr>
            <a:r>
              <a:rPr lang="ja-JP" altLang="ja-JP" sz="1050" spc="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３．過去に</a:t>
            </a:r>
            <a:r>
              <a:rPr lang="en-US" altLang="ja-JP" sz="1050" spc="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JFMA</a:t>
            </a:r>
            <a:r>
              <a:rPr lang="ja-JP" altLang="ja-JP" sz="1050" spc="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賞受賞経験がある場合の書類</a:t>
            </a:r>
            <a:r>
              <a:rPr lang="en-US" altLang="ja-JP" sz="1050" spc="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	</a:t>
            </a:r>
            <a:r>
              <a:rPr lang="ja-JP" altLang="ja-JP" sz="1050" spc="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〔書式３〕</a:t>
            </a:r>
            <a:endParaRPr lang="ja-JP" altLang="ja-JP" sz="1200" spc="-9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indent="1169670">
              <a:lnSpc>
                <a:spcPts val="1600"/>
              </a:lnSpc>
              <a:spcAft>
                <a:spcPts val="0"/>
              </a:spcAft>
              <a:tabLst>
                <a:tab pos="4500880" algn="l"/>
              </a:tabLst>
            </a:pPr>
            <a:r>
              <a:rPr lang="ja-JP" altLang="ja-JP" sz="1050" spc="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　〔過去に受賞経験が無い場合は不要です〕</a:t>
            </a:r>
            <a:endParaRPr lang="ja-JP" altLang="ja-JP" sz="1200" spc="-9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indent="1169670">
              <a:lnSpc>
                <a:spcPts val="1600"/>
              </a:lnSpc>
              <a:spcAft>
                <a:spcPts val="0"/>
              </a:spcAft>
              <a:tabLst>
                <a:tab pos="4500880" algn="l"/>
              </a:tabLst>
            </a:pPr>
            <a:r>
              <a:rPr lang="en-US" altLang="ja-JP" sz="1050" spc="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 </a:t>
            </a:r>
            <a:endParaRPr lang="ja-JP" altLang="ja-JP" sz="1200" spc="-9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indent="1169670">
              <a:lnSpc>
                <a:spcPts val="1600"/>
              </a:lnSpc>
              <a:spcAft>
                <a:spcPts val="0"/>
              </a:spcAft>
              <a:tabLst>
                <a:tab pos="4500880" algn="l"/>
              </a:tabLst>
            </a:pPr>
            <a:r>
              <a:rPr lang="ja-JP" altLang="ja-JP" sz="1050" spc="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４．プレゼンテーション</a:t>
            </a:r>
            <a:r>
              <a:rPr lang="ja-JP" altLang="ja-JP" sz="1050" strike="sngStrike" spc="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資料</a:t>
            </a:r>
            <a:r>
              <a:rPr lang="ja-JP" altLang="ja-JP" sz="1050" spc="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書類　</a:t>
            </a:r>
            <a:r>
              <a:rPr lang="en-US" altLang="ja-JP" sz="1050" spc="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(Power Point)</a:t>
            </a:r>
            <a:endParaRPr lang="ja-JP" altLang="ja-JP" sz="1200" spc="-9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>
              <a:lnSpc>
                <a:spcPts val="1600"/>
              </a:lnSpc>
              <a:spcAft>
                <a:spcPts val="0"/>
              </a:spcAft>
              <a:tabLst>
                <a:tab pos="4500880" algn="l"/>
              </a:tabLst>
            </a:pPr>
            <a:r>
              <a:rPr lang="ja-JP" altLang="en-US" sz="1050" spc="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　　　　　　　　　　</a:t>
            </a:r>
            <a:r>
              <a:rPr lang="ja-JP" altLang="ja-JP" sz="1050" spc="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〔横配置</a:t>
            </a:r>
            <a:r>
              <a:rPr lang="ja-JP" altLang="en-US" sz="1050" spc="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（標準４：３）</a:t>
            </a:r>
            <a:r>
              <a:rPr lang="ja-JP" altLang="ja-JP" sz="1050" spc="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で記入形式自由、表紙なし３枚〕</a:t>
            </a:r>
            <a:endParaRPr lang="ja-JP" altLang="ja-JP" sz="1200" spc="-9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indent="1169670">
              <a:lnSpc>
                <a:spcPts val="1600"/>
              </a:lnSpc>
              <a:spcAft>
                <a:spcPts val="0"/>
              </a:spcAft>
              <a:tabLst>
                <a:tab pos="4500880" algn="l"/>
              </a:tabLst>
            </a:pPr>
            <a:r>
              <a:rPr lang="en-US" altLang="ja-JP" sz="1050" spc="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	</a:t>
            </a:r>
            <a:endParaRPr lang="ja-JP" altLang="ja-JP" sz="1200" spc="-9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900430" indent="1270">
              <a:lnSpc>
                <a:spcPts val="1600"/>
              </a:lnSpc>
            </a:pPr>
            <a:r>
              <a:rPr lang="ja-JP" altLang="ja-JP" sz="1200" spc="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■</a:t>
            </a:r>
            <a:r>
              <a:rPr lang="ja-JP" altLang="en-US" sz="1050" spc="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添付</a:t>
            </a:r>
            <a:r>
              <a:rPr lang="ja-JP" altLang="ja-JP" sz="1050" spc="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資料</a:t>
            </a:r>
            <a:endParaRPr lang="ja-JP" altLang="ja-JP" sz="1200" spc="-9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indent="1169670">
              <a:lnSpc>
                <a:spcPts val="1600"/>
              </a:lnSpc>
              <a:spcAft>
                <a:spcPts val="0"/>
              </a:spcAft>
              <a:tabLst>
                <a:tab pos="4410710" algn="l"/>
              </a:tabLst>
            </a:pPr>
            <a:r>
              <a:rPr lang="ja-JP" altLang="en-US" sz="1050" spc="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・論文の場合には、梗概と本文を提出してください。</a:t>
            </a:r>
          </a:p>
          <a:p>
            <a:pPr indent="1169670">
              <a:lnSpc>
                <a:spcPts val="1600"/>
              </a:lnSpc>
              <a:spcAft>
                <a:spcPts val="0"/>
              </a:spcAft>
              <a:tabLst>
                <a:tab pos="4410710" algn="l"/>
              </a:tabLst>
            </a:pPr>
            <a:r>
              <a:rPr lang="ja-JP" altLang="en-US" sz="1050" spc="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・出版物の場合は、その出版物を３冊提出してください。</a:t>
            </a:r>
            <a:endParaRPr lang="ja-JP" altLang="ja-JP" sz="1200" spc="-9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1577715" y="8519895"/>
            <a:ext cx="3429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ja-JP" altLang="ja-JP" sz="1200" spc="-9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主 催</a:t>
            </a:r>
          </a:p>
          <a:p>
            <a:pPr marR="24130" indent="24130" algn="ctr">
              <a:lnSpc>
                <a:spcPct val="150000"/>
              </a:lnSpc>
              <a:spcAft>
                <a:spcPts val="0"/>
              </a:spcAft>
            </a:pPr>
            <a:r>
              <a:rPr lang="ja-JP" altLang="ja-JP" sz="1100" spc="-9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公益社団法人</a:t>
            </a:r>
            <a:r>
              <a:rPr lang="ja-JP" altLang="ja-JP" sz="1200" spc="-9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 日本ファシリティマネジメント協会</a:t>
            </a: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dirty="0"/>
              <a:t>第</a:t>
            </a:r>
            <a:r>
              <a:rPr kumimoji="1" lang="en-US" altLang="zh-TW" dirty="0"/>
              <a:t>16</a:t>
            </a:r>
            <a:r>
              <a:rPr kumimoji="1" lang="zh-TW" altLang="en-US" dirty="0"/>
              <a:t>回</a:t>
            </a:r>
            <a:r>
              <a:rPr kumimoji="1" lang="en-US" altLang="zh-TW" dirty="0"/>
              <a:t>JFMA</a:t>
            </a:r>
            <a:r>
              <a:rPr kumimoji="1" lang="zh-TW" altLang="en-US" dirty="0"/>
              <a:t>賞（</a:t>
            </a:r>
            <a:r>
              <a:rPr kumimoji="1" lang="ja-JP" altLang="en-US" dirty="0"/>
              <a:t>功績</a:t>
            </a:r>
            <a:r>
              <a:rPr kumimoji="1" lang="zh-TW" altLang="en-US" dirty="0"/>
              <a:t>賞）</a:t>
            </a:r>
            <a:endParaRPr kumimoji="1" lang="ja-JP" altLang="en-US" dirty="0"/>
          </a:p>
        </p:txBody>
      </p:sp>
      <p:sp>
        <p:nvSpPr>
          <p:cNvPr id="12" name="スライド番号プレースホルダー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4724-C42A-410B-9489-42ED127F95CC}" type="slidenum">
              <a:rPr kumimoji="1" lang="ja-JP" altLang="en-US" smtClean="0"/>
              <a:t>1</a:t>
            </a:fld>
            <a:endParaRPr kumimoji="1" lang="ja-JP" altLang="en-US"/>
          </a:p>
        </p:txBody>
      </p:sp>
      <p:graphicFrame>
        <p:nvGraphicFramePr>
          <p:cNvPr id="18" name="表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291978"/>
              </p:ext>
            </p:extLst>
          </p:nvPr>
        </p:nvGraphicFramePr>
        <p:xfrm>
          <a:off x="1797784" y="431583"/>
          <a:ext cx="4739640" cy="602615"/>
        </p:xfrm>
        <a:graphic>
          <a:graphicData uri="http://schemas.openxmlformats.org/drawingml/2006/table">
            <a:tbl>
              <a:tblPr firstRow="1" firstCol="1" bandRow="1"/>
              <a:tblGrid>
                <a:gridCol w="3238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1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39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spc="0">
                          <a:effectLst/>
                          <a:latin typeface="ＭＳ ゴシック" panose="020B0609070205080204" pitchFamily="49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応募事例のタイトル</a:t>
                      </a:r>
                      <a:endParaRPr lang="ja-JP" sz="1200" spc="-9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00" algn="just">
                        <a:spcAft>
                          <a:spcPts val="0"/>
                        </a:spcAft>
                      </a:pPr>
                      <a:r>
                        <a:rPr lang="ja-JP" sz="1000" spc="0">
                          <a:effectLst/>
                          <a:latin typeface="ＭＳ ゴシック" panose="020B0609070205080204" pitchFamily="49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管理</a:t>
                      </a:r>
                      <a:r>
                        <a:rPr lang="en-US" sz="1000" spc="0">
                          <a:effectLst/>
                          <a:latin typeface="ＭＳ ゴシック" panose="020B0609070205080204" pitchFamily="49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No.</a:t>
                      </a:r>
                      <a:endParaRPr lang="ja-JP" sz="1200" spc="-9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862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50" spc="-90" dirty="0">
                          <a:effectLst/>
                          <a:latin typeface="ＭＳ Ｐゴシック" panose="020B0600070205080204" pitchFamily="50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200" spc="-9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spc="-90" dirty="0">
                          <a:effectLst/>
                          <a:latin typeface="ＭＳ Ｐゴシック" panose="020B0600070205080204" pitchFamily="50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200" spc="-9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0" y="903718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8632" y="2031534"/>
            <a:ext cx="5282438" cy="2337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599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8940695"/>
              </p:ext>
            </p:extLst>
          </p:nvPr>
        </p:nvGraphicFramePr>
        <p:xfrm>
          <a:off x="471488" y="908187"/>
          <a:ext cx="5915025" cy="598247"/>
        </p:xfrm>
        <a:graphic>
          <a:graphicData uri="http://schemas.openxmlformats.org/drawingml/2006/table">
            <a:tbl>
              <a:tblPr firstRow="1" firstCol="1" bandRow="1"/>
              <a:tblGrid>
                <a:gridCol w="1492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228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8247">
                <a:tc>
                  <a:txBody>
                    <a:bodyPr/>
                    <a:lstStyle/>
                    <a:p>
                      <a:pPr marR="97155" indent="133350" algn="dist">
                        <a:spcAft>
                          <a:spcPts val="0"/>
                        </a:spcAft>
                      </a:pPr>
                      <a:r>
                        <a:rPr lang="ja-JP" sz="1050" spc="0" dirty="0">
                          <a:effectLst/>
                          <a:latin typeface="ＭＳ ゴシック" panose="020B0609070205080204" pitchFamily="49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応募</a:t>
                      </a:r>
                      <a:r>
                        <a:rPr lang="ja-JP" altLang="en-US" sz="1050" spc="0" dirty="0">
                          <a:effectLst/>
                          <a:latin typeface="ＭＳ ゴシック" panose="020B0609070205080204" pitchFamily="49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技術</a:t>
                      </a:r>
                      <a:r>
                        <a:rPr lang="ja-JP" sz="1050" spc="0" dirty="0">
                          <a:effectLst/>
                          <a:latin typeface="ＭＳ ゴシック" panose="020B0609070205080204" pitchFamily="49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のタイトル</a:t>
                      </a:r>
                      <a:endParaRPr lang="ja-JP" sz="1050" spc="-9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11730" marR="11730" marT="117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5880" algn="just">
                        <a:spcAft>
                          <a:spcPts val="0"/>
                        </a:spcAft>
                      </a:pPr>
                      <a:r>
                        <a:rPr lang="en-US" sz="1050" spc="0" dirty="0">
                          <a:effectLst/>
                          <a:latin typeface="ＭＳ Ｐゴシック" panose="020B0600070205080204" pitchFamily="50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50" spc="-9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11730" marR="11730" marT="117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3309884"/>
              </p:ext>
            </p:extLst>
          </p:nvPr>
        </p:nvGraphicFramePr>
        <p:xfrm>
          <a:off x="471488" y="4441838"/>
          <a:ext cx="5915024" cy="2193912"/>
        </p:xfrm>
        <a:graphic>
          <a:graphicData uri="http://schemas.openxmlformats.org/drawingml/2006/table">
            <a:tbl>
              <a:tblPr firstRow="1" firstCol="1" bandRow="1"/>
              <a:tblGrid>
                <a:gridCol w="14924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225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652">
                <a:tc>
                  <a:txBody>
                    <a:bodyPr/>
                    <a:lstStyle/>
                    <a:p>
                      <a:pPr marL="77470" marR="169545" algn="dist">
                        <a:spcAft>
                          <a:spcPts val="0"/>
                        </a:spcAft>
                      </a:pPr>
                      <a:r>
                        <a:rPr lang="ja-JP" sz="100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企業・団体名</a:t>
                      </a:r>
                      <a:endParaRPr lang="ja-JP" sz="1000" spc="-9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818" marR="8818" marT="8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7470" marR="169545" algn="just">
                        <a:spcAft>
                          <a:spcPts val="0"/>
                        </a:spcAft>
                      </a:pPr>
                      <a:endParaRPr lang="ja-JP" sz="1000" spc="-9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818" marR="8818" marT="8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652">
                <a:tc>
                  <a:txBody>
                    <a:bodyPr/>
                    <a:lstStyle/>
                    <a:p>
                      <a:pPr marL="77470" marR="169545" algn="dist">
                        <a:spcAft>
                          <a:spcPts val="0"/>
                        </a:spcAft>
                      </a:pPr>
                      <a:r>
                        <a:rPr lang="ja-JP" sz="100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所属・役職</a:t>
                      </a:r>
                      <a:endParaRPr lang="ja-JP" sz="1000" spc="-9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818" marR="8818" marT="8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7470" marR="169545" algn="just">
                        <a:spcAft>
                          <a:spcPts val="0"/>
                        </a:spcAft>
                      </a:pPr>
                      <a:endParaRPr lang="ja-JP" sz="1000" spc="-9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818" marR="8818" marT="8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652">
                <a:tc>
                  <a:txBody>
                    <a:bodyPr/>
                    <a:lstStyle/>
                    <a:p>
                      <a:pPr marL="77470" marR="169545" algn="dist">
                        <a:spcAft>
                          <a:spcPts val="0"/>
                        </a:spcAft>
                      </a:pPr>
                      <a:r>
                        <a:rPr lang="ja-JP" sz="100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担当者</a:t>
                      </a:r>
                      <a:endParaRPr lang="ja-JP" sz="1000" spc="-9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818" marR="8818" marT="8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7470" marR="169545" algn="just">
                        <a:spcAft>
                          <a:spcPts val="0"/>
                        </a:spcAft>
                      </a:pPr>
                      <a:endParaRPr lang="ja-JP" sz="1000" spc="-9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818" marR="8818" marT="8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652">
                <a:tc>
                  <a:txBody>
                    <a:bodyPr/>
                    <a:lstStyle/>
                    <a:p>
                      <a:pPr marL="77470" marR="169545" algn="dist">
                        <a:spcAft>
                          <a:spcPts val="0"/>
                        </a:spcAft>
                      </a:pPr>
                      <a:r>
                        <a:rPr lang="ja-JP" sz="100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住所</a:t>
                      </a:r>
                      <a:endParaRPr lang="ja-JP" sz="1000" spc="-9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818" marR="8818" marT="8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7470" marR="169545" algn="just">
                        <a:spcAft>
                          <a:spcPts val="0"/>
                        </a:spcAft>
                      </a:pPr>
                      <a:endParaRPr lang="ja-JP" sz="1000" spc="-9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818" marR="8818" marT="8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652">
                <a:tc>
                  <a:txBody>
                    <a:bodyPr/>
                    <a:lstStyle/>
                    <a:p>
                      <a:pPr marL="77470" marR="169545" algn="dist">
                        <a:spcAft>
                          <a:spcPts val="0"/>
                        </a:spcAft>
                      </a:pPr>
                      <a:r>
                        <a:rPr lang="ja-JP" sz="100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電話番号</a:t>
                      </a:r>
                      <a:endParaRPr lang="ja-JP" sz="1000" spc="-9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818" marR="8818" marT="8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7470" marR="169545" algn="just">
                        <a:spcAft>
                          <a:spcPts val="0"/>
                        </a:spcAft>
                      </a:pPr>
                      <a:endParaRPr lang="ja-JP" sz="1000" spc="-9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818" marR="8818" marT="8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652">
                <a:tc>
                  <a:txBody>
                    <a:bodyPr/>
                    <a:lstStyle/>
                    <a:p>
                      <a:pPr marL="77470" marR="440690" algn="dist">
                        <a:spcAft>
                          <a:spcPts val="0"/>
                        </a:spcAft>
                        <a:tabLst>
                          <a:tab pos="915035" algn="l"/>
                        </a:tabLst>
                      </a:pPr>
                      <a:r>
                        <a:rPr lang="en-US" sz="100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E-mail</a:t>
                      </a:r>
                      <a:endParaRPr lang="ja-JP" sz="1000" spc="-9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818" marR="8818" marT="8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7470" marR="169545" algn="just">
                        <a:spcAft>
                          <a:spcPts val="0"/>
                        </a:spcAft>
                      </a:pPr>
                      <a:endParaRPr lang="ja-JP" sz="1000" spc="-9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818" marR="8818" marT="88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360828" y="357355"/>
            <a:ext cx="6099933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3335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13335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kumimoji="0" lang="ja-JP" altLang="ja-JP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【書式１】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33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kumimoji="0" lang="en-US" altLang="ja-JP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1.</a:t>
            </a:r>
            <a:r>
              <a:rPr kumimoji="0" lang="ja-JP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応募プロフィール　</a:t>
            </a:r>
            <a:endParaRPr kumimoji="0" lang="ja-JP" alt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1" name="フッター プレースホルダー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dirty="0"/>
              <a:t>第</a:t>
            </a:r>
            <a:r>
              <a:rPr kumimoji="1" lang="en-US" altLang="zh-TW" dirty="0"/>
              <a:t>16</a:t>
            </a:r>
            <a:r>
              <a:rPr kumimoji="1" lang="zh-TW" altLang="en-US" dirty="0"/>
              <a:t>回</a:t>
            </a:r>
            <a:r>
              <a:rPr kumimoji="1" lang="en-US" altLang="zh-TW" dirty="0"/>
              <a:t>JFMA</a:t>
            </a:r>
            <a:r>
              <a:rPr kumimoji="1" lang="zh-TW" altLang="en-US" dirty="0"/>
              <a:t>賞（</a:t>
            </a:r>
            <a:r>
              <a:rPr kumimoji="1" lang="ja-JP" altLang="en-US" dirty="0"/>
              <a:t>功績</a:t>
            </a:r>
            <a:r>
              <a:rPr kumimoji="1" lang="zh-TW" altLang="en-US" dirty="0"/>
              <a:t>賞）</a:t>
            </a:r>
            <a:endParaRPr kumimoji="1" lang="ja-JP" altLang="en-US" dirty="0"/>
          </a:p>
        </p:txBody>
      </p:sp>
      <p:sp>
        <p:nvSpPr>
          <p:cNvPr id="12" name="スライド番号プレースホルダー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4724-C42A-410B-9489-42ED127F95CC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271594" y="1512800"/>
            <a:ext cx="6099933" cy="700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3335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133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kumimoji="0" lang="ja-JP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　　　　　　　　　　　　　　　　　</a:t>
            </a:r>
            <a:r>
              <a:rPr kumimoji="0" lang="ja-JP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＊</a:t>
            </a:r>
            <a:r>
              <a:rPr kumimoji="0" lang="en-US" altLang="ja-JP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30</a:t>
            </a:r>
            <a:r>
              <a:rPr kumimoji="0" lang="ja-JP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字以内、簡潔にお願いします。</a:t>
            </a:r>
            <a:endParaRPr kumimoji="0" lang="en-US" altLang="ja-JP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marL="0" marR="0" lvl="0" indent="133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endParaRPr kumimoji="0" lang="en-US" altLang="ja-JP" sz="9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marL="0" marR="0" lvl="0" indent="133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kumimoji="0" lang="ja-JP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　　　　　　　　　　</a:t>
            </a:r>
            <a:endParaRPr kumimoji="0" lang="ja-JP" alt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/>
            <a:r>
              <a:rPr kumimoji="0" lang="ja-JP" altLang="en-US" sz="1050" dirty="0">
                <a:latin typeface="ＭＳ Ｐゴシック" panose="020B0600070205080204" pitchFamily="50" charset="-128"/>
                <a:cs typeface="Times New Roman" panose="02020603050405020304" pitchFamily="18" charset="0"/>
              </a:rPr>
              <a:t>◆功績のあった組織または個人</a:t>
            </a:r>
            <a:endParaRPr kumimoji="0" lang="ja-JP" altLang="en-US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271593" y="4167917"/>
            <a:ext cx="6099933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3335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133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kumimoji="0" lang="ja-JP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◆応募に関する連絡先</a:t>
            </a:r>
            <a:endParaRPr kumimoji="0" lang="ja-JP" altLang="en-US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6748673"/>
              </p:ext>
            </p:extLst>
          </p:nvPr>
        </p:nvGraphicFramePr>
        <p:xfrm>
          <a:off x="456501" y="2262234"/>
          <a:ext cx="5915025" cy="1599848"/>
        </p:xfrm>
        <a:graphic>
          <a:graphicData uri="http://schemas.openxmlformats.org/drawingml/2006/table">
            <a:tbl>
              <a:tblPr/>
              <a:tblGrid>
                <a:gridCol w="2419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95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234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9962">
                <a:tc rowSpan="2">
                  <a:txBody>
                    <a:bodyPr/>
                    <a:lstStyle/>
                    <a:p>
                      <a:pPr marL="10795" marR="71755" algn="ctr">
                        <a:spcAft>
                          <a:spcPts val="0"/>
                        </a:spcAft>
                      </a:pPr>
                      <a:r>
                        <a:rPr lang="ja-JP" sz="1000" spc="0" dirty="0">
                          <a:effectLst/>
                          <a:latin typeface="ＭＳ ゴシック" panose="020B0609070205080204" pitchFamily="49" charset="-128"/>
                          <a:ea typeface="ＭＳ Ｐゴシック" panose="020B0600070205080204" pitchFamily="50" charset="-128"/>
                          <a:cs typeface="Arial Unicode MS" panose="020B0604020202020204" pitchFamily="50" charset="-128"/>
                        </a:rPr>
                        <a:t> </a:t>
                      </a:r>
                      <a:r>
                        <a:rPr lang="ja-JP" sz="900" spc="0" dirty="0">
                          <a:effectLst/>
                          <a:latin typeface="ＭＳ ゴシック" panose="020B0609070205080204" pitchFamily="49" charset="-128"/>
                          <a:ea typeface="ＭＳ Ｐゴシック" panose="020B0600070205080204" pitchFamily="50" charset="-128"/>
                          <a:cs typeface="Arial Unicode MS" panose="020B0604020202020204" pitchFamily="50" charset="-128"/>
                        </a:rPr>
                        <a:t>組織の場合 </a:t>
                      </a:r>
                      <a:endParaRPr lang="ja-JP" sz="900" spc="-9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065" marR="5065" marT="5065" marB="0" vert="eaVert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2070" marR="10096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000" spc="0" dirty="0">
                          <a:effectLst/>
                          <a:latin typeface="ＭＳ ゴシック" panose="020B0609070205080204" pitchFamily="49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企業</a:t>
                      </a:r>
                      <a:r>
                        <a:rPr lang="en-US" altLang="ja-JP" sz="1000" spc="0" dirty="0">
                          <a:effectLst/>
                          <a:latin typeface="ＭＳ ゴシック" panose="020B0609070205080204" pitchFamily="49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ja-JP" sz="1000" spc="0" dirty="0">
                          <a:effectLst/>
                          <a:latin typeface="ＭＳ ゴシック" panose="020B0609070205080204" pitchFamily="49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･</a:t>
                      </a:r>
                      <a:r>
                        <a:rPr lang="en-US" altLang="ja-JP" sz="1000" spc="0" dirty="0">
                          <a:effectLst/>
                          <a:latin typeface="ＭＳ ゴシック" panose="020B0609070205080204" pitchFamily="49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ja-JP" sz="1000" spc="0" dirty="0">
                          <a:effectLst/>
                          <a:latin typeface="ＭＳ ゴシック" panose="020B0609070205080204" pitchFamily="49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団体名</a:t>
                      </a:r>
                      <a:endParaRPr lang="ja-JP" sz="1000" spc="-9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8580" algn="just">
                        <a:spcAft>
                          <a:spcPts val="0"/>
                        </a:spcAft>
                      </a:pPr>
                      <a:r>
                        <a:rPr lang="en-US" sz="1000" spc="0" dirty="0">
                          <a:effectLst/>
                          <a:latin typeface="ＭＳ Ｐゴシック" panose="020B0600070205080204" pitchFamily="50" charset="-128"/>
                          <a:ea typeface="ＭＳ ゴシック" panose="020B0609070205080204" pitchFamily="49" charset="-128"/>
                          <a:cs typeface="Arial Unicode MS" panose="020B0604020202020204" pitchFamily="50" charset="-128"/>
                        </a:rPr>
                        <a:t> </a:t>
                      </a:r>
                      <a:endParaRPr lang="ja-JP" sz="1000" spc="-9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065" marR="5065" marT="50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996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2070" marR="100965" algn="ctr">
                        <a:spcAft>
                          <a:spcPts val="0"/>
                        </a:spcAft>
                      </a:pPr>
                      <a:r>
                        <a:rPr lang="ja-JP" sz="1000" spc="0" dirty="0">
                          <a:effectLst/>
                          <a:latin typeface="ＭＳ ゴシック" panose="020B0609070205080204" pitchFamily="49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代表者役職・氏名</a:t>
                      </a:r>
                      <a:endParaRPr lang="ja-JP" sz="1000" spc="-9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7310" algn="just">
                        <a:spcAft>
                          <a:spcPts val="0"/>
                        </a:spcAft>
                      </a:pPr>
                      <a:r>
                        <a:rPr lang="en-US" sz="1000" spc="0" dirty="0">
                          <a:effectLst/>
                          <a:latin typeface="ＭＳ Ｐゴシック" panose="020B0600070205080204" pitchFamily="50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 spc="-9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065" marR="5065" marT="50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9962">
                <a:tc rowSpan="2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en-US" sz="1000" spc="0" dirty="0">
                          <a:effectLst/>
                          <a:latin typeface="ＭＳ Ｐゴシック" panose="020B0600070205080204" pitchFamily="50" charset="-128"/>
                          <a:ea typeface="ＭＳ ゴシック" panose="020B0609070205080204" pitchFamily="49" charset="-128"/>
                          <a:cs typeface="Arial Unicode MS" panose="020B0604020202020204" pitchFamily="50" charset="-128"/>
                        </a:rPr>
                        <a:t> </a:t>
                      </a:r>
                      <a:r>
                        <a:rPr lang="ja-JP" sz="1000" spc="0" dirty="0">
                          <a:effectLst/>
                          <a:latin typeface="ＭＳ ゴシック" panose="020B0609070205080204" pitchFamily="49" charset="-128"/>
                          <a:ea typeface="ＭＳ Ｐゴシック" panose="020B0600070205080204" pitchFamily="50" charset="-128"/>
                          <a:cs typeface="Arial Unicode MS" panose="020B0604020202020204" pitchFamily="50" charset="-128"/>
                        </a:rPr>
                        <a:t>個人の</a:t>
                      </a:r>
                      <a:r>
                        <a:rPr lang="ja-JP" sz="900" spc="0" dirty="0">
                          <a:effectLst/>
                          <a:latin typeface="ＭＳ ゴシック" panose="020B0609070205080204" pitchFamily="49" charset="-128"/>
                          <a:ea typeface="ＭＳ Ｐゴシック" panose="020B0600070205080204" pitchFamily="50" charset="-128"/>
                          <a:cs typeface="Arial Unicode MS" panose="020B0604020202020204" pitchFamily="50" charset="-128"/>
                        </a:rPr>
                        <a:t>場合 </a:t>
                      </a:r>
                      <a:endParaRPr lang="ja-JP" sz="900" spc="-9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065" marR="5065" marT="5065" marB="0" vert="eaVert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2070" marR="100965" algn="ctr">
                        <a:spcAft>
                          <a:spcPts val="0"/>
                        </a:spcAft>
                      </a:pPr>
                      <a:r>
                        <a:rPr lang="ja-JP" sz="1000" spc="0" dirty="0">
                          <a:effectLst/>
                          <a:latin typeface="ＭＳ ゴシック" panose="020B0609070205080204" pitchFamily="49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所属</a:t>
                      </a:r>
                      <a:r>
                        <a:rPr lang="en-US" altLang="ja-JP" sz="1000" spc="0" dirty="0">
                          <a:effectLst/>
                          <a:latin typeface="ＭＳ ゴシック" panose="020B0609070205080204" pitchFamily="49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ja-JP" sz="1000" spc="0" dirty="0">
                          <a:effectLst/>
                          <a:latin typeface="ＭＳ ゴシック" panose="020B0609070205080204" pitchFamily="49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・</a:t>
                      </a:r>
                      <a:r>
                        <a:rPr lang="en-US" altLang="ja-JP" sz="1000" spc="0" dirty="0">
                          <a:effectLst/>
                          <a:latin typeface="ＭＳ ゴシック" panose="020B0609070205080204" pitchFamily="49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ja-JP" sz="1000" spc="0" dirty="0">
                          <a:effectLst/>
                          <a:latin typeface="ＭＳ ゴシック" panose="020B0609070205080204" pitchFamily="49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役職</a:t>
                      </a:r>
                      <a:endParaRPr lang="ja-JP" sz="1000" spc="-9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8580" algn="just">
                        <a:spcAft>
                          <a:spcPts val="0"/>
                        </a:spcAft>
                      </a:pPr>
                      <a:r>
                        <a:rPr lang="en-US" sz="1000" spc="0" dirty="0">
                          <a:effectLst/>
                          <a:latin typeface="ＭＳ Ｐゴシック" panose="020B0600070205080204" pitchFamily="50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 spc="-9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065" marR="5065" marT="50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996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2070" marR="100965" algn="ctr">
                        <a:spcAft>
                          <a:spcPts val="0"/>
                        </a:spcAft>
                      </a:pPr>
                      <a:r>
                        <a:rPr lang="ja-JP" sz="1000" spc="0" dirty="0">
                          <a:effectLst/>
                          <a:latin typeface="ＭＳ ゴシック" panose="020B0609070205080204" pitchFamily="49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氏　　名</a:t>
                      </a:r>
                      <a:endParaRPr lang="ja-JP" sz="1000" spc="-9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8580" algn="just">
                        <a:spcAft>
                          <a:spcPts val="0"/>
                        </a:spcAft>
                      </a:pPr>
                      <a:r>
                        <a:rPr lang="en-US" sz="1000" spc="0" dirty="0">
                          <a:effectLst/>
                          <a:latin typeface="ＭＳ Ｐゴシック" panose="020B0600070205080204" pitchFamily="50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 spc="-90" dirty="0"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065" marR="5065" marT="50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5185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dirty="0"/>
              <a:t>第</a:t>
            </a:r>
            <a:r>
              <a:rPr kumimoji="1" lang="en-US" altLang="zh-TW" dirty="0"/>
              <a:t>16</a:t>
            </a:r>
            <a:r>
              <a:rPr kumimoji="1" lang="zh-TW" altLang="en-US" dirty="0"/>
              <a:t>回</a:t>
            </a:r>
            <a:r>
              <a:rPr kumimoji="1" lang="en-US" altLang="zh-TW" dirty="0"/>
              <a:t>JFMA</a:t>
            </a:r>
            <a:r>
              <a:rPr kumimoji="1" lang="zh-TW" altLang="en-US" dirty="0"/>
              <a:t>賞（</a:t>
            </a:r>
            <a:r>
              <a:rPr kumimoji="1" lang="ja-JP" altLang="en-US" dirty="0"/>
              <a:t>功績</a:t>
            </a:r>
            <a:r>
              <a:rPr kumimoji="1" lang="zh-TW" altLang="en-US" dirty="0"/>
              <a:t>賞）</a:t>
            </a: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4724-C42A-410B-9489-42ED127F95CC}" type="slidenum">
              <a:rPr kumimoji="1" lang="ja-JP" altLang="en-US" smtClean="0"/>
              <a:t>3</a:t>
            </a:fld>
            <a:endParaRPr kumimoji="1" lang="ja-JP" altLang="en-US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3257011"/>
              </p:ext>
            </p:extLst>
          </p:nvPr>
        </p:nvGraphicFramePr>
        <p:xfrm>
          <a:off x="471488" y="1104162"/>
          <a:ext cx="5915025" cy="5524210"/>
        </p:xfrm>
        <a:graphic>
          <a:graphicData uri="http://schemas.openxmlformats.org/drawingml/2006/table">
            <a:tbl>
              <a:tblPr/>
              <a:tblGrid>
                <a:gridCol w="5915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524210">
                <a:tc>
                  <a:txBody>
                    <a:bodyPr/>
                    <a:lstStyle/>
                    <a:p>
                      <a:pPr marL="89535" marR="89535" algn="just">
                        <a:spcAft>
                          <a:spcPts val="0"/>
                        </a:spcAft>
                      </a:pPr>
                      <a:r>
                        <a:rPr lang="en-US" sz="100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ja-JP" sz="1100" spc="-9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89535" lvl="0" indent="0" algn="just">
                        <a:spcAft>
                          <a:spcPts val="0"/>
                        </a:spcAft>
                        <a:buFont typeface="+mj-cs"/>
                        <a:buNone/>
                      </a:pPr>
                      <a:r>
                        <a:rPr lang="en-US" altLang="ja-JP" sz="100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ja-JP" altLang="ja-JP" sz="100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ja-JP" altLang="en-US" sz="100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１</a:t>
                      </a:r>
                      <a:r>
                        <a:rPr lang="ja-JP" altLang="ja-JP" sz="100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）</a:t>
                      </a:r>
                      <a:r>
                        <a:rPr lang="en-US" altLang="ja-JP" sz="100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ja-JP" altLang="en-US" sz="100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功績　（実践、論文、出版、その他の活動）の概要について、</a:t>
                      </a:r>
                      <a:r>
                        <a:rPr lang="en-US" altLang="ja-JP" sz="100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500</a:t>
                      </a:r>
                      <a:r>
                        <a:rPr lang="ja-JP" altLang="en-US" sz="100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字程度で説明してください。</a:t>
                      </a:r>
                      <a:endParaRPr lang="ja-JP" sz="1100" spc="-9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802" marR="8802" marT="88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5013552"/>
              </p:ext>
            </p:extLst>
          </p:nvPr>
        </p:nvGraphicFramePr>
        <p:xfrm>
          <a:off x="471488" y="7038401"/>
          <a:ext cx="5915025" cy="2198183"/>
        </p:xfrm>
        <a:graphic>
          <a:graphicData uri="http://schemas.openxmlformats.org/drawingml/2006/table">
            <a:tbl>
              <a:tblPr/>
              <a:tblGrid>
                <a:gridCol w="5915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98183">
                <a:tc>
                  <a:txBody>
                    <a:bodyPr/>
                    <a:lstStyle/>
                    <a:p>
                      <a:pPr marL="89535" marR="89535" algn="just">
                        <a:spcAft>
                          <a:spcPts val="0"/>
                        </a:spcAft>
                      </a:pPr>
                      <a:r>
                        <a:rPr lang="en-US" sz="1000" spc="0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100" spc="-90" dirty="0"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89535" marR="89535" algn="just">
                        <a:spcAft>
                          <a:spcPts val="0"/>
                        </a:spcAft>
                      </a:pPr>
                      <a:r>
                        <a:rPr lang="ja-JP" sz="1000" spc="0" dirty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（２） </a:t>
                      </a:r>
                      <a:r>
                        <a:rPr lang="ja-JP" altLang="en-US" sz="1000" spc="0" dirty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+mn-ea"/>
                          <a:cs typeface="Times New Roman" panose="02020603050405020304" pitchFamily="18" charset="0"/>
                        </a:rPr>
                        <a:t>功績　（実践、論文、出版、その他の活動）の内容を特徴づける「キーワード」を記入してください。　</a:t>
                      </a:r>
                    </a:p>
                    <a:p>
                      <a:pPr marL="89535" marR="89535" algn="just">
                        <a:spcAft>
                          <a:spcPts val="0"/>
                        </a:spcAft>
                      </a:pPr>
                      <a:r>
                        <a:rPr lang="ja-JP" altLang="en-US" sz="1000" spc="0" dirty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+mn-ea"/>
                          <a:cs typeface="Times New Roman" panose="02020603050405020304" pitchFamily="18" charset="0"/>
                        </a:rPr>
                        <a:t>　　</a:t>
                      </a:r>
                      <a:r>
                        <a:rPr lang="en-US" altLang="ja-JP" sz="1000" spc="0" dirty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+mn-ea"/>
                          <a:cs typeface="Times New Roman" panose="02020603050405020304" pitchFamily="18" charset="0"/>
                        </a:rPr>
                        <a:t>※4</a:t>
                      </a:r>
                      <a:r>
                        <a:rPr lang="ja-JP" altLang="en-US" sz="1000" spc="0" dirty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+mn-ea"/>
                          <a:cs typeface="Times New Roman" panose="02020603050405020304" pitchFamily="18" charset="0"/>
                        </a:rPr>
                        <a:t>項目程度</a:t>
                      </a:r>
                    </a:p>
                  </a:txBody>
                  <a:tcPr marL="8802" marR="8802" marT="88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05798" y="541372"/>
            <a:ext cx="6199539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27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1270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【書式２－１】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/>
            <a:r>
              <a:rPr kumimoji="0" lang="en-US" altLang="ja-JP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2.</a:t>
            </a:r>
            <a:r>
              <a:rPr kumimoji="0" lang="ja-JP" altLang="en-US" sz="1600" b="1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ＦＭの手法・技術の概要</a:t>
            </a:r>
            <a:r>
              <a:rPr kumimoji="0" lang="ja-JP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</a:t>
            </a:r>
            <a:endParaRPr kumimoji="0" lang="ja-JP" alt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27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8483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dirty="0"/>
              <a:t>第</a:t>
            </a:r>
            <a:r>
              <a:rPr kumimoji="1" lang="en-US" altLang="zh-TW" dirty="0"/>
              <a:t>16</a:t>
            </a:r>
            <a:r>
              <a:rPr kumimoji="1" lang="zh-TW" altLang="en-US" dirty="0"/>
              <a:t>回</a:t>
            </a:r>
            <a:r>
              <a:rPr kumimoji="1" lang="en-US" altLang="zh-TW" dirty="0"/>
              <a:t>JFMA</a:t>
            </a:r>
            <a:r>
              <a:rPr kumimoji="1" lang="zh-TW" altLang="en-US" dirty="0"/>
              <a:t>賞（</a:t>
            </a:r>
            <a:r>
              <a:rPr kumimoji="1" lang="ja-JP" altLang="en-US" dirty="0"/>
              <a:t>功績</a:t>
            </a:r>
            <a:r>
              <a:rPr kumimoji="1" lang="zh-TW" altLang="en-US" dirty="0"/>
              <a:t>賞）</a:t>
            </a: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4724-C42A-410B-9489-42ED127F95CC}" type="slidenum">
              <a:rPr kumimoji="1" lang="ja-JP" altLang="en-US" smtClean="0"/>
              <a:t>4</a:t>
            </a:fld>
            <a:endParaRPr kumimoji="1" lang="ja-JP" altLang="en-US"/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480873"/>
              </p:ext>
            </p:extLst>
          </p:nvPr>
        </p:nvGraphicFramePr>
        <p:xfrm>
          <a:off x="518615" y="873457"/>
          <a:ext cx="5867898" cy="8202304"/>
        </p:xfrm>
        <a:graphic>
          <a:graphicData uri="http://schemas.openxmlformats.org/drawingml/2006/table">
            <a:tbl>
              <a:tblPr/>
              <a:tblGrid>
                <a:gridCol w="58678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02304">
                <a:tc>
                  <a:txBody>
                    <a:bodyPr/>
                    <a:lstStyle/>
                    <a:p>
                      <a:pPr marL="89535" algn="just">
                        <a:spcAft>
                          <a:spcPts val="0"/>
                        </a:spcAft>
                      </a:pPr>
                      <a:r>
                        <a:rPr lang="en-US" sz="1000" spc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 spc="-9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89535" marR="168275" algn="just">
                        <a:spcAft>
                          <a:spcPts val="0"/>
                        </a:spcAft>
                      </a:pPr>
                      <a:r>
                        <a:rPr lang="ja-JP" altLang="en-US" sz="1000" spc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（３）功績　（実践、論文、出版、その他の活動） の内容について、ポイント、効果などを、具体的かつ簡潔に説明してください。</a:t>
                      </a:r>
                    </a:p>
                    <a:p>
                      <a:pPr marL="89535" marR="168275" algn="just">
                        <a:spcAft>
                          <a:spcPts val="0"/>
                        </a:spcAft>
                      </a:pPr>
                      <a:r>
                        <a:rPr lang="en-US" altLang="ja-JP" sz="1000" spc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※</a:t>
                      </a:r>
                      <a:r>
                        <a:rPr lang="ja-JP" altLang="en-US" sz="1000" spc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枚数は問いません。</a:t>
                      </a:r>
                    </a:p>
                  </a:txBody>
                  <a:tcPr marL="6739" marR="6739" marT="673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4856416" y="463147"/>
            <a:ext cx="135165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66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2667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【書式２－２】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18199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dirty="0"/>
              <a:t>第</a:t>
            </a:r>
            <a:r>
              <a:rPr kumimoji="1" lang="en-US" altLang="zh-TW" dirty="0"/>
              <a:t>16</a:t>
            </a:r>
            <a:r>
              <a:rPr kumimoji="1" lang="zh-TW" altLang="en-US" dirty="0"/>
              <a:t>回</a:t>
            </a:r>
            <a:r>
              <a:rPr kumimoji="1" lang="en-US" altLang="zh-TW" dirty="0"/>
              <a:t>JFMA</a:t>
            </a:r>
            <a:r>
              <a:rPr kumimoji="1" lang="zh-TW" altLang="en-US" dirty="0"/>
              <a:t>賞（</a:t>
            </a:r>
            <a:r>
              <a:rPr kumimoji="1" lang="ja-JP" altLang="en-US" dirty="0"/>
              <a:t>功績</a:t>
            </a:r>
            <a:r>
              <a:rPr kumimoji="1" lang="zh-TW" altLang="en-US" dirty="0"/>
              <a:t>賞）</a:t>
            </a: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4724-C42A-410B-9489-42ED127F95CC}" type="slidenum">
              <a:rPr kumimoji="1" lang="ja-JP" altLang="en-US" smtClean="0"/>
              <a:t>5</a:t>
            </a:fld>
            <a:endParaRPr kumimoji="1" lang="ja-JP" altLang="en-US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2140919"/>
              </p:ext>
            </p:extLst>
          </p:nvPr>
        </p:nvGraphicFramePr>
        <p:xfrm>
          <a:off x="532263" y="887104"/>
          <a:ext cx="5854250" cy="8294293"/>
        </p:xfrm>
        <a:graphic>
          <a:graphicData uri="http://schemas.openxmlformats.org/drawingml/2006/table">
            <a:tbl>
              <a:tblPr/>
              <a:tblGrid>
                <a:gridCol w="5854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94293">
                <a:tc>
                  <a:txBody>
                    <a:bodyPr/>
                    <a:lstStyle/>
                    <a:p>
                      <a:pPr marL="89535" marR="89535" algn="just">
                        <a:spcAft>
                          <a:spcPts val="0"/>
                        </a:spcAft>
                      </a:pPr>
                      <a:r>
                        <a:rPr lang="en-US" sz="100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 spc="-9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89535" marR="89535" algn="just">
                        <a:spcAft>
                          <a:spcPts val="0"/>
                        </a:spcAft>
                      </a:pPr>
                      <a:r>
                        <a:rPr lang="ja-JP" sz="100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（４）</a:t>
                      </a:r>
                      <a:r>
                        <a:rPr lang="ja-JP" altLang="en-US" sz="100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その他、功績を理解するために参考となる追加説明、資料、写真などがあれば自由に記入してください。　</a:t>
                      </a:r>
                    </a:p>
                    <a:p>
                      <a:pPr marL="89535" marR="89535" algn="just">
                        <a:spcAft>
                          <a:spcPts val="0"/>
                        </a:spcAft>
                      </a:pPr>
                      <a:r>
                        <a:rPr lang="en-US" altLang="ja-JP" sz="1000" spc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※</a:t>
                      </a:r>
                      <a:r>
                        <a:rPr lang="ja-JP" altLang="en-US" sz="100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形式及び枚数は問いません。別途、添付していただいてもかまいません。</a:t>
                      </a:r>
                    </a:p>
                  </a:txBody>
                  <a:tcPr marL="6739" marR="6739" marT="6739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5304165" y="422202"/>
            <a:ext cx="1082348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【書式２－３】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627128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dirty="0"/>
              <a:t>第</a:t>
            </a:r>
            <a:r>
              <a:rPr kumimoji="1" lang="en-US" altLang="zh-TW" dirty="0"/>
              <a:t>16</a:t>
            </a:r>
            <a:r>
              <a:rPr kumimoji="1" lang="zh-TW" altLang="en-US" dirty="0"/>
              <a:t>回</a:t>
            </a:r>
            <a:r>
              <a:rPr kumimoji="1" lang="en-US" altLang="zh-TW" dirty="0"/>
              <a:t>JFMA</a:t>
            </a:r>
            <a:r>
              <a:rPr kumimoji="1" lang="zh-TW" altLang="en-US" dirty="0"/>
              <a:t>賞（</a:t>
            </a:r>
            <a:r>
              <a:rPr kumimoji="1" lang="ja-JP" altLang="en-US" dirty="0"/>
              <a:t>功績</a:t>
            </a:r>
            <a:r>
              <a:rPr kumimoji="1" lang="zh-TW" altLang="en-US" dirty="0"/>
              <a:t>賞）</a:t>
            </a: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34724-C42A-410B-9489-42ED127F95CC}" type="slidenum">
              <a:rPr kumimoji="1" lang="ja-JP" altLang="en-US" smtClean="0"/>
              <a:t>6</a:t>
            </a:fld>
            <a:endParaRPr kumimoji="1" lang="ja-JP" altLang="en-US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2837183"/>
              </p:ext>
            </p:extLst>
          </p:nvPr>
        </p:nvGraphicFramePr>
        <p:xfrm>
          <a:off x="471488" y="1227407"/>
          <a:ext cx="5915025" cy="3139641"/>
        </p:xfrm>
        <a:graphic>
          <a:graphicData uri="http://schemas.openxmlformats.org/drawingml/2006/table">
            <a:tbl>
              <a:tblPr/>
              <a:tblGrid>
                <a:gridCol w="5915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39641">
                <a:tc>
                  <a:txBody>
                    <a:bodyPr/>
                    <a:lstStyle/>
                    <a:p>
                      <a:pPr marL="89535" marR="89535" algn="just">
                        <a:spcAft>
                          <a:spcPts val="0"/>
                        </a:spcAft>
                      </a:pPr>
                      <a:r>
                        <a:rPr lang="en-US" sz="1000" spc="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ja-JP" sz="1100" spc="-9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89535" lvl="0" indent="0" algn="just">
                        <a:spcAft>
                          <a:spcPts val="0"/>
                        </a:spcAft>
                        <a:buFont typeface="+mj-cs"/>
                        <a:buNone/>
                      </a:pPr>
                      <a:r>
                        <a:rPr lang="ja-JP" altLang="en-US" sz="1000" spc="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　</a:t>
                      </a:r>
                      <a:r>
                        <a:rPr lang="ja-JP" altLang="ja-JP" sz="100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ja-JP" altLang="en-US" sz="100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１</a:t>
                      </a:r>
                      <a:r>
                        <a:rPr lang="ja-JP" altLang="ja-JP" sz="100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）</a:t>
                      </a:r>
                      <a:r>
                        <a:rPr lang="ja-JP" sz="1000" spc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過去の受賞情報</a:t>
                      </a:r>
                      <a:endParaRPr lang="ja-JP" sz="1100" spc="-9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742950" marR="89535" lvl="1" indent="-285750" algn="just">
                        <a:spcAft>
                          <a:spcPts val="0"/>
                        </a:spcAft>
                        <a:buFont typeface="+mj-ea"/>
                        <a:buAutoNum type="circleNumDbPlain"/>
                      </a:pPr>
                      <a:r>
                        <a:rPr lang="ja-JP" sz="1000" spc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受賞時期・受賞名（例 第</a:t>
                      </a:r>
                      <a:r>
                        <a:rPr lang="en-US" sz="1000" spc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ja-JP" sz="1000" spc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回</a:t>
                      </a:r>
                      <a:r>
                        <a:rPr lang="ja-JP" altLang="en-US" sz="1000" spc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技術</a:t>
                      </a:r>
                      <a:r>
                        <a:rPr lang="ja-JP" sz="1000" spc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賞）：</a:t>
                      </a:r>
                      <a:endParaRPr lang="ja-JP" sz="1100" spc="-9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742950" marR="89535" lvl="1" indent="-285750" algn="just">
                        <a:spcAft>
                          <a:spcPts val="0"/>
                        </a:spcAft>
                        <a:buFont typeface="+mj-ea"/>
                        <a:buAutoNum type="circleNumDbPlain"/>
                      </a:pPr>
                      <a:r>
                        <a:rPr lang="en-US" sz="1000" spc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FM</a:t>
                      </a:r>
                      <a:r>
                        <a:rPr lang="ja-JP" sz="1000" spc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実践者：</a:t>
                      </a:r>
                      <a:endParaRPr lang="ja-JP" sz="1100" spc="-9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742950" marR="89535" lvl="1" indent="-285750" algn="just">
                        <a:spcAft>
                          <a:spcPts val="0"/>
                        </a:spcAft>
                        <a:buFont typeface="+mj-ea"/>
                        <a:buAutoNum type="circleNumDbPlain"/>
                      </a:pPr>
                      <a:r>
                        <a:rPr lang="ja-JP" sz="1000" spc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応募タイトル：</a:t>
                      </a:r>
                      <a:endParaRPr lang="ja-JP" sz="1100" spc="-9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742950" marR="89535" lvl="1" indent="-285750" algn="just">
                        <a:spcAft>
                          <a:spcPts val="0"/>
                        </a:spcAft>
                        <a:buFont typeface="+mj-ea"/>
                        <a:buAutoNum type="circleNumDbPlain"/>
                      </a:pPr>
                      <a:r>
                        <a:rPr lang="ja-JP" sz="1000" spc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応募概要：</a:t>
                      </a:r>
                      <a:endParaRPr lang="ja-JP" sz="1100" spc="-9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802" marR="8802" marT="88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05798" y="488742"/>
            <a:ext cx="5980715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0" i="0" u="none" strike="noStrike" cap="none" normalizeH="0" baseline="0" dirty="0">
                <a:ln>
                  <a:noFill/>
                </a:ln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【書式３】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1" i="0" u="none" strike="noStrike" cap="none" normalizeH="0" baseline="0" dirty="0">
                <a:ln>
                  <a:noFill/>
                </a:ln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3.</a:t>
            </a:r>
            <a:r>
              <a:rPr kumimoji="0" lang="en-US" altLang="ja-JP" sz="1200" b="0" i="0" u="none" strike="noStrike" cap="none" normalizeH="0" baseline="0" dirty="0">
                <a:ln>
                  <a:noFill/>
                </a:ln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 </a:t>
            </a:r>
            <a:r>
              <a:rPr kumimoji="0" lang="ja-JP" altLang="en-US" sz="1600" b="1" i="0" u="none" strike="noStrike" cap="none" normalizeH="0" baseline="0" dirty="0">
                <a:ln>
                  <a:noFill/>
                </a:ln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過去に</a:t>
            </a:r>
            <a:r>
              <a:rPr kumimoji="0" lang="en-US" altLang="ja-JP" sz="1600" b="1" i="0" u="none" strike="noStrike" cap="none" normalizeH="0" baseline="0" dirty="0">
                <a:ln>
                  <a:noFill/>
                </a:ln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JFMA</a:t>
            </a:r>
            <a:r>
              <a:rPr kumimoji="0" lang="ja-JP" altLang="en-US" sz="1600" b="1" i="0" u="none" strike="noStrike" cap="none" normalizeH="0" baseline="0" dirty="0">
                <a:ln>
                  <a:noFill/>
                </a:ln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賞受賞経験がある場合の書類　</a:t>
            </a:r>
            <a:endParaRPr kumimoji="0" lang="ja-JP" altLang="en-US" sz="600" b="0" i="0" u="none" strike="noStrike" cap="none" normalizeH="0" baseline="0" dirty="0">
              <a:ln>
                <a:noFill/>
              </a:ln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600" b="1" i="0" u="none" strike="noStrike" cap="none" normalizeH="0" baseline="0" dirty="0">
                <a:ln>
                  <a:noFill/>
                </a:ln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</a:t>
            </a:r>
            <a:r>
              <a:rPr kumimoji="0" lang="en-US" altLang="ja-JP" sz="1000" b="0" i="0" u="none" strike="noStrike" cap="none" normalizeH="0" baseline="0" dirty="0">
                <a:ln>
                  <a:noFill/>
                </a:ln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※</a:t>
            </a:r>
            <a:r>
              <a:rPr kumimoji="0" lang="ja-JP" altLang="en-US" sz="1000" b="0" i="0" u="none" strike="noStrike" cap="none" normalizeH="0" baseline="0" dirty="0">
                <a:ln>
                  <a:noFill/>
                </a:ln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過去に</a:t>
            </a:r>
            <a:r>
              <a:rPr kumimoji="0" lang="en-US" altLang="ja-JP" sz="1000" b="0" i="0" u="none" strike="noStrike" cap="none" normalizeH="0" baseline="0" dirty="0">
                <a:ln>
                  <a:noFill/>
                </a:ln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JFMA</a:t>
            </a:r>
            <a:r>
              <a:rPr kumimoji="0" lang="ja-JP" altLang="en-US" sz="1000" b="0" i="0" u="none" strike="noStrike" cap="none" normalizeH="0" baseline="0" dirty="0">
                <a:ln>
                  <a:noFill/>
                </a:ln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賞の受賞経験が無い場合は記入不要です。</a:t>
            </a:r>
            <a:endParaRPr kumimoji="0" lang="ja-JP" altLang="en-US" sz="1800" b="0" i="0" u="none" strike="noStrike" cap="none" normalizeH="0" baseline="0" dirty="0">
              <a:ln>
                <a:noFill/>
              </a:ln>
              <a:effectLst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995537"/>
              </p:ext>
            </p:extLst>
          </p:nvPr>
        </p:nvGraphicFramePr>
        <p:xfrm>
          <a:off x="497760" y="4627508"/>
          <a:ext cx="5915025" cy="4553889"/>
        </p:xfrm>
        <a:graphic>
          <a:graphicData uri="http://schemas.openxmlformats.org/drawingml/2006/table">
            <a:tbl>
              <a:tblPr/>
              <a:tblGrid>
                <a:gridCol w="5915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53889">
                <a:tc>
                  <a:txBody>
                    <a:bodyPr/>
                    <a:lstStyle/>
                    <a:p>
                      <a:pPr marL="89535" marR="89535" algn="just">
                        <a:spcAft>
                          <a:spcPts val="0"/>
                        </a:spcAft>
                      </a:pPr>
                      <a:r>
                        <a:rPr lang="en-US" sz="1000" spc="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  <a:endParaRPr lang="ja-JP" sz="1100" spc="-9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89535" lvl="0" indent="0" algn="just">
                        <a:spcAft>
                          <a:spcPts val="0"/>
                        </a:spcAft>
                        <a:buFont typeface="+mj-cs"/>
                        <a:buNone/>
                      </a:pPr>
                      <a:r>
                        <a:rPr lang="ja-JP" altLang="en-US" sz="1000" spc="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　　</a:t>
                      </a:r>
                      <a:r>
                        <a:rPr lang="ja-JP" altLang="ja-JP" sz="100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ja-JP" altLang="en-US" sz="100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２</a:t>
                      </a:r>
                      <a:r>
                        <a:rPr lang="ja-JP" altLang="ja-JP" sz="1000" spc="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）</a:t>
                      </a:r>
                      <a:r>
                        <a:rPr lang="ja-JP" sz="1000" spc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今回の応募内容との違い</a:t>
                      </a:r>
                      <a:endParaRPr lang="ja-JP" sz="1100" spc="-9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742950" marR="89535" lvl="1" indent="-285750" algn="just">
                        <a:spcAft>
                          <a:spcPts val="0"/>
                        </a:spcAft>
                        <a:buFont typeface="+mj-ea"/>
                        <a:buAutoNum type="circleNumDbPlain"/>
                      </a:pPr>
                      <a:r>
                        <a:rPr lang="ja-JP" sz="1000" spc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対象（範囲）：</a:t>
                      </a:r>
                      <a:endParaRPr lang="ja-JP" sz="1100" spc="-9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742950" marR="89535" lvl="1" indent="-285750" algn="just">
                        <a:spcAft>
                          <a:spcPts val="0"/>
                        </a:spcAft>
                        <a:buFont typeface="+mj-ea"/>
                        <a:buAutoNum type="circleNumDbPlain"/>
                      </a:pPr>
                      <a:r>
                        <a:rPr lang="ja-JP" sz="1000" spc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前回受賞内容と比較して今回の応募の新たな成果　を具体的かつ明確に記載してください。</a:t>
                      </a:r>
                      <a:endParaRPr lang="ja-JP" sz="1100" spc="-9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802" marR="8802" marT="880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75930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337</TotalTime>
  <Words>585</Words>
  <Application>Microsoft Office PowerPoint</Application>
  <PresentationFormat>A4 210 x 297 mm</PresentationFormat>
  <Paragraphs>88</Paragraphs>
  <Slides>6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4" baseType="lpstr">
      <vt:lpstr>HGP創英角ｺﾞｼｯｸUB</vt:lpstr>
      <vt:lpstr>HG丸ｺﾞｼｯｸM-PRO</vt:lpstr>
      <vt:lpstr>ＭＳ Ｐゴシック</vt:lpstr>
      <vt:lpstr>ＭＳ 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jfma201717</dc:creator>
  <cp:lastModifiedBy>jfmaMS17</cp:lastModifiedBy>
  <cp:revision>21</cp:revision>
  <dcterms:created xsi:type="dcterms:W3CDTF">2021-03-19T00:44:52Z</dcterms:created>
  <dcterms:modified xsi:type="dcterms:W3CDTF">2021-05-20T06:46:45Z</dcterms:modified>
</cp:coreProperties>
</file>