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>
        <p:scale>
          <a:sx n="100" d="100"/>
          <a:sy n="100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56A6-AFB8-410F-BBBB-A7E09E97A36D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D761F-7C78-4D4F-B7B9-E582F86ED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5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F3E8C-78DC-492A-AA8A-601BD6199836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46EE-7D64-4D1C-A9DB-E373B6CDC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4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46EE-7D64-4D1C-A9DB-E373B6CDCBA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62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3B0-A72A-4C51-B22A-5949F4F36B0E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A4B1-3E38-4426-A1E1-E3010F7E506A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D603-EFD3-4D9B-AC97-C28D1D67CC88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BF76-DD79-47C1-91D1-0C5A853CB9DF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2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FDB7-C049-4F15-B357-D99BA1C19151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0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3A3C-A5F2-4965-9D82-0638B19F9600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84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67C1-E8B0-4F8E-857E-2FEAFFBAA45C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1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B4A-135F-44C9-B09B-7841DF5FDD2F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9DD-3731-480A-BBCD-0F9DEC84F073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0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BC1D-1F45-44A7-815C-F416B8A5D2DB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DA1E-46F7-4D3D-AE9C-890E0E1BED4C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283DD-7458-4629-8C2E-FE3BADCA540C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888761" y="1321896"/>
            <a:ext cx="3041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ja-JP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 （</a:t>
            </a:r>
            <a:r>
              <a:rPr lang="en-US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2022</a:t>
            </a:r>
            <a:r>
              <a:rPr lang="ja-JP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97784" y="5025355"/>
            <a:ext cx="3262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応募書類及び追加資料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9099" y="5579991"/>
            <a:ext cx="553980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>
              <a:lnSpc>
                <a:spcPts val="1800"/>
              </a:lnSpc>
            </a:pPr>
            <a:r>
              <a:rPr lang="ja-JP" altLang="ja-JP" sz="120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応募書類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１．応募プロフィール　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〔書式１〕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２．取組みの概要　　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〔書式２〕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３．過去に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JFMA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賞受賞経験がある場合の書類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〔書式３〕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〔過去に受賞経験が無い場合は不要です〕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４．プレゼンテーション資料　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(Power Point)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ja-JP" altLang="en-US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〔横配置</a:t>
            </a:r>
            <a:r>
              <a:rPr lang="ja-JP" altLang="en-US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（標準４：３）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で記入形式自由、表紙なし３枚〕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900430" indent="1270">
              <a:lnSpc>
                <a:spcPts val="1600"/>
              </a:lnSpc>
            </a:pPr>
            <a:r>
              <a:rPr lang="ja-JP" altLang="ja-JP" sz="120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追加資料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後日、追加資料をお願いすることがあります。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77715" y="8519895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ja-JP" sz="1200" spc="-9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主 催</a:t>
            </a:r>
          </a:p>
          <a:p>
            <a:pPr marR="24130" indent="24130" algn="ctr">
              <a:lnSpc>
                <a:spcPct val="150000"/>
              </a:lnSpc>
              <a:spcAft>
                <a:spcPts val="0"/>
              </a:spcAft>
            </a:pPr>
            <a:r>
              <a:rPr lang="ja-JP" altLang="ja-JP" sz="1100" spc="-9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公益社団法人</a:t>
            </a:r>
            <a:r>
              <a:rPr lang="ja-JP" altLang="ja-JP" sz="1200" spc="-9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日本ファシリティマネジメント協会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1978"/>
              </p:ext>
            </p:extLst>
          </p:nvPr>
        </p:nvGraphicFramePr>
        <p:xfrm>
          <a:off x="1797784" y="431583"/>
          <a:ext cx="4739640" cy="602615"/>
        </p:xfrm>
        <a:graphic>
          <a:graphicData uri="http://schemas.openxmlformats.org/drawingml/2006/table">
            <a:tbl>
              <a:tblPr firstRow="1" firstCol="1" bandRow="1"/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spc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応募事例のタイトル</a:t>
                      </a:r>
                      <a:endParaRPr lang="ja-JP" sz="1200" spc="-9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ja-JP" sz="1000" spc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管理</a:t>
                      </a:r>
                      <a:r>
                        <a:rPr lang="en-US" sz="1000" spc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No.</a:t>
                      </a:r>
                      <a:endParaRPr lang="ja-JP" sz="1200" spc="-9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spc="-9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spc="-9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90371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41" y="1967179"/>
            <a:ext cx="5253929" cy="266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00519"/>
              </p:ext>
            </p:extLst>
          </p:nvPr>
        </p:nvGraphicFramePr>
        <p:xfrm>
          <a:off x="471488" y="908187"/>
          <a:ext cx="5915025" cy="598247"/>
        </p:xfrm>
        <a:graphic>
          <a:graphicData uri="http://schemas.openxmlformats.org/drawingml/2006/table">
            <a:tbl>
              <a:tblPr firstRow="1" firstCol="1" bandRow="1"/>
              <a:tblGrid>
                <a:gridCol w="149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2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8247">
                <a:tc>
                  <a:txBody>
                    <a:bodyPr/>
                    <a:lstStyle/>
                    <a:p>
                      <a:pPr marR="97155" indent="133350" algn="dist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応募</a:t>
                      </a:r>
                      <a:r>
                        <a:rPr lang="ja-JP" altLang="en-US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技術</a:t>
                      </a: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のタイトル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30" marR="11730" marT="11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30" marR="11730" marT="11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26040"/>
              </p:ext>
            </p:extLst>
          </p:nvPr>
        </p:nvGraphicFramePr>
        <p:xfrm>
          <a:off x="471488" y="4441838"/>
          <a:ext cx="5915024" cy="2327262"/>
        </p:xfrm>
        <a:graphic>
          <a:graphicData uri="http://schemas.openxmlformats.org/drawingml/2006/table">
            <a:tbl>
              <a:tblPr firstRow="1" firstCol="1" bandRow="1"/>
              <a:tblGrid>
                <a:gridCol w="149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2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877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企業・団体名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77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所属・役職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877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担当者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77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住所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877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877">
                <a:tc>
                  <a:txBody>
                    <a:bodyPr/>
                    <a:lstStyle/>
                    <a:p>
                      <a:pPr marL="77470" marR="440690" algn="dist">
                        <a:spcAft>
                          <a:spcPts val="0"/>
                        </a:spcAft>
                        <a:tabLst>
                          <a:tab pos="915035" algn="l"/>
                        </a:tabLst>
                      </a:pPr>
                      <a:r>
                        <a:rPr lang="en-US" sz="1050" spc="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60828" y="357355"/>
            <a:ext cx="609993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【書式１】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1.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応募プロフィール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71594" y="1512800"/>
            <a:ext cx="6099933" cy="70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　　　　　　　　　　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＊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字以内、簡潔にお願いします。</a:t>
            </a:r>
            <a:endParaRPr kumimoji="0" lang="en-US" altLang="ja-JP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　　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ja-JP" altLang="en-US" sz="105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◆手法･技術の中心的な開発母体となった組織または個人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71593" y="4167917"/>
            <a:ext cx="6099933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◆応募に関する連絡先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43365"/>
              </p:ext>
            </p:extLst>
          </p:nvPr>
        </p:nvGraphicFramePr>
        <p:xfrm>
          <a:off x="471488" y="2243184"/>
          <a:ext cx="5915025" cy="1599848"/>
        </p:xfrm>
        <a:graphic>
          <a:graphicData uri="http://schemas.openxmlformats.org/drawingml/2006/table">
            <a:tbl>
              <a:tblPr/>
              <a:tblGrid>
                <a:gridCol w="28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9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962">
                <a:tc rowSpan="2">
                  <a:txBody>
                    <a:bodyPr/>
                    <a:lstStyle/>
                    <a:p>
                      <a:pPr marL="10795" marR="71755" algn="ctr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ja-JP" sz="900" spc="0" dirty="0"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組織の場合 </a:t>
                      </a:r>
                      <a:endParaRPr lang="ja-JP" sz="9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vert="ea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marR="10096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企業</a:t>
                      </a:r>
                      <a:r>
                        <a:rPr lang="en-US" alt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･</a:t>
                      </a:r>
                      <a:r>
                        <a:rPr lang="en-US" alt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団体名</a:t>
                      </a:r>
                      <a:endParaRPr lang="ja-JP" sz="105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2070" marR="100965" algn="ctr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代表者役職・氏名</a:t>
                      </a:r>
                      <a:endParaRPr lang="ja-JP" sz="105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96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900" spc="0" dirty="0"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ja-JP" sz="900" spc="0" dirty="0"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個人の場合 </a:t>
                      </a:r>
                      <a:endParaRPr lang="ja-JP" sz="9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vert="ea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marR="100965" algn="ctr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所属</a:t>
                      </a:r>
                      <a:r>
                        <a:rPr lang="en-US" alt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役職</a:t>
                      </a:r>
                      <a:endParaRPr lang="ja-JP" sz="105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9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2070" marR="100965" algn="ctr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氏　名</a:t>
                      </a:r>
                      <a:endParaRPr lang="ja-JP" sz="105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18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642506"/>
              </p:ext>
            </p:extLst>
          </p:nvPr>
        </p:nvGraphicFramePr>
        <p:xfrm>
          <a:off x="471488" y="1104162"/>
          <a:ext cx="5915025" cy="5524210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4210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ＦＭの手法・技術の概要について、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字程度で説明してください。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71782"/>
              </p:ext>
            </p:extLst>
          </p:nvPr>
        </p:nvGraphicFramePr>
        <p:xfrm>
          <a:off x="471488" y="7038401"/>
          <a:ext cx="5915025" cy="2198183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8183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（２） 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ＦＭの手法・技術の内容を特徴づける「キーワード」を記入してください。　</a:t>
                      </a: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項目程度</a:t>
                      </a: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5798" y="541372"/>
            <a:ext cx="619953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【書式２－１】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2.</a:t>
            </a:r>
            <a:r>
              <a:rPr kumimoji="0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ＦＭの手法・技術の概要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8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496271"/>
              </p:ext>
            </p:extLst>
          </p:nvPr>
        </p:nvGraphicFramePr>
        <p:xfrm>
          <a:off x="518615" y="873457"/>
          <a:ext cx="5867898" cy="8202304"/>
        </p:xfrm>
        <a:graphic>
          <a:graphicData uri="http://schemas.openxmlformats.org/drawingml/2006/table">
            <a:tbl>
              <a:tblPr/>
              <a:tblGrid>
                <a:gridCol w="586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02304"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（３）ＦＭの手法・技術の内容について、時期、背景、ポイント、効果などを、具体的かつ簡潔に説明してください。</a:t>
                      </a: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枚数は問いません。</a:t>
                      </a: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56416" y="463147"/>
            <a:ext cx="13516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【書式２－２】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19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662576"/>
              </p:ext>
            </p:extLst>
          </p:nvPr>
        </p:nvGraphicFramePr>
        <p:xfrm>
          <a:off x="532263" y="887104"/>
          <a:ext cx="5854250" cy="8294293"/>
        </p:xfrm>
        <a:graphic>
          <a:graphicData uri="http://schemas.openxmlformats.org/drawingml/2006/table">
            <a:tbl>
              <a:tblPr/>
              <a:tblGrid>
                <a:gridCol w="585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94293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（４）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その他、ＦＭの手法・技術の内容を理解するために参考となる追加説明、資料、写真などがあれば自由に記入してください。　</a:t>
                      </a: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形式及び枚数は問いません。別途、添付していただいてもかまいません。</a:t>
                      </a: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04165" y="42220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71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871966"/>
              </p:ext>
            </p:extLst>
          </p:nvPr>
        </p:nvGraphicFramePr>
        <p:xfrm>
          <a:off x="471488" y="1227407"/>
          <a:ext cx="5915025" cy="3139641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1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ja-JP" alt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過去の受賞情報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受賞時期・受賞名（例 第</a:t>
                      </a: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回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技術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賞）：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FM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実践者：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応募タイトル：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応募概要：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05798" y="488742"/>
            <a:ext cx="598071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3.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過去に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JFMA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賞受賞経験がある場合の書類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過去に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JFMA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賞の受賞経験が無い場合は記入不要です。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13725"/>
              </p:ext>
            </p:extLst>
          </p:nvPr>
        </p:nvGraphicFramePr>
        <p:xfrm>
          <a:off x="497760" y="4627508"/>
          <a:ext cx="5915025" cy="4553889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3889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ja-JP" alt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今回の応募内容との違い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対象（範囲）：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前回受賞内容と比較して今回の応募の新たな成果　を具体的かつ明確に記載してください。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59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552</Words>
  <Application>Microsoft Office PowerPoint</Application>
  <PresentationFormat>A4 210 x 297 mm</PresentationFormat>
  <Paragraphs>87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HGP創英角ｺﾞｼｯｸUB</vt:lpstr>
      <vt:lpstr>HG丸ｺﾞｼｯｸM-PRO</vt:lpstr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jfma201717</dc:creator>
  <cp:lastModifiedBy>jfmaMS17</cp:lastModifiedBy>
  <cp:revision>20</cp:revision>
  <dcterms:created xsi:type="dcterms:W3CDTF">2021-03-19T00:44:52Z</dcterms:created>
  <dcterms:modified xsi:type="dcterms:W3CDTF">2021-05-20T06:47:44Z</dcterms:modified>
</cp:coreProperties>
</file>